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C00028-6B77-443D-A2D5-98AD48ECE147}" v="2" dt="2023-12-14T05:05:51.563"/>
    <p1510:client id="{B78562EE-D10F-4779-B425-8ABAD4AD857E}" v="216" dt="2023-12-13T23:13:12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is, Holly" userId="68197a7d-29ef-4cb4-954c-4f31831a17cd" providerId="ADAL" clId="{2AC00028-6B77-443D-A2D5-98AD48ECE147}"/>
    <pc:docChg chg="custSel modSld">
      <pc:chgData name="Hillis, Holly" userId="68197a7d-29ef-4cb4-954c-4f31831a17cd" providerId="ADAL" clId="{2AC00028-6B77-443D-A2D5-98AD48ECE147}" dt="2023-12-14T05:05:51.563" v="209"/>
      <pc:docMkLst>
        <pc:docMk/>
      </pc:docMkLst>
      <pc:sldChg chg="modAnim">
        <pc:chgData name="Hillis, Holly" userId="68197a7d-29ef-4cb4-954c-4f31831a17cd" providerId="ADAL" clId="{2AC00028-6B77-443D-A2D5-98AD48ECE147}" dt="2023-12-14T05:05:51.563" v="209"/>
        <pc:sldMkLst>
          <pc:docMk/>
          <pc:sldMk cId="382224869" sldId="256"/>
        </pc:sldMkLst>
      </pc:sldChg>
      <pc:sldChg chg="modSp mod">
        <pc:chgData name="Hillis, Holly" userId="68197a7d-29ef-4cb4-954c-4f31831a17cd" providerId="ADAL" clId="{2AC00028-6B77-443D-A2D5-98AD48ECE147}" dt="2023-12-14T05:00:23.271" v="80" actId="6549"/>
        <pc:sldMkLst>
          <pc:docMk/>
          <pc:sldMk cId="457400234" sldId="260"/>
        </pc:sldMkLst>
        <pc:spChg chg="mod">
          <ac:chgData name="Hillis, Holly" userId="68197a7d-29ef-4cb4-954c-4f31831a17cd" providerId="ADAL" clId="{2AC00028-6B77-443D-A2D5-98AD48ECE147}" dt="2023-12-14T05:00:23.271" v="80" actId="6549"/>
          <ac:spMkLst>
            <pc:docMk/>
            <pc:sldMk cId="457400234" sldId="260"/>
            <ac:spMk id="3" creationId="{E8890B11-ED92-8F73-FDA2-259FAF313936}"/>
          </ac:spMkLst>
        </pc:spChg>
      </pc:sldChg>
      <pc:sldChg chg="modSp mod">
        <pc:chgData name="Hillis, Holly" userId="68197a7d-29ef-4cb4-954c-4f31831a17cd" providerId="ADAL" clId="{2AC00028-6B77-443D-A2D5-98AD48ECE147}" dt="2023-12-14T05:00:42.518" v="100" actId="20577"/>
        <pc:sldMkLst>
          <pc:docMk/>
          <pc:sldMk cId="4117933475" sldId="262"/>
        </pc:sldMkLst>
        <pc:spChg chg="mod">
          <ac:chgData name="Hillis, Holly" userId="68197a7d-29ef-4cb4-954c-4f31831a17cd" providerId="ADAL" clId="{2AC00028-6B77-443D-A2D5-98AD48ECE147}" dt="2023-12-14T05:00:42.518" v="100" actId="20577"/>
          <ac:spMkLst>
            <pc:docMk/>
            <pc:sldMk cId="4117933475" sldId="262"/>
            <ac:spMk id="2" creationId="{CF785637-E78D-9896-50F2-0986FB1D143E}"/>
          </ac:spMkLst>
        </pc:spChg>
      </pc:sldChg>
      <pc:sldChg chg="modSp mod">
        <pc:chgData name="Hillis, Holly" userId="68197a7d-29ef-4cb4-954c-4f31831a17cd" providerId="ADAL" clId="{2AC00028-6B77-443D-A2D5-98AD48ECE147}" dt="2023-12-14T05:05:10.705" v="207" actId="20577"/>
        <pc:sldMkLst>
          <pc:docMk/>
          <pc:sldMk cId="600246732" sldId="269"/>
        </pc:sldMkLst>
        <pc:spChg chg="mod">
          <ac:chgData name="Hillis, Holly" userId="68197a7d-29ef-4cb4-954c-4f31831a17cd" providerId="ADAL" clId="{2AC00028-6B77-443D-A2D5-98AD48ECE147}" dt="2023-12-14T05:05:10.705" v="207" actId="20577"/>
          <ac:spMkLst>
            <pc:docMk/>
            <pc:sldMk cId="600246732" sldId="269"/>
            <ac:spMk id="3" creationId="{1AEAFD42-B8EB-58DE-F0F6-CA07F94792AC}"/>
          </ac:spMkLst>
        </pc:spChg>
      </pc:sldChg>
    </pc:docChg>
  </pc:docChgLst>
  <pc:docChgLst>
    <pc:chgData name="Hillis, Holly" userId="68197a7d-29ef-4cb4-954c-4f31831a17cd" providerId="ADAL" clId="{B78562EE-D10F-4779-B425-8ABAD4AD857E}"/>
    <pc:docChg chg="undo redo custSel addSld modSld">
      <pc:chgData name="Hillis, Holly" userId="68197a7d-29ef-4cb4-954c-4f31831a17cd" providerId="ADAL" clId="{B78562EE-D10F-4779-B425-8ABAD4AD857E}" dt="2023-12-13T23:24:14.024" v="1878" actId="20577"/>
      <pc:docMkLst>
        <pc:docMk/>
      </pc:docMkLst>
      <pc:sldChg chg="addSp delSp modSp new mod setBg addAnim setClrOvrMap delDesignElem">
        <pc:chgData name="Hillis, Holly" userId="68197a7d-29ef-4cb4-954c-4f31831a17cd" providerId="ADAL" clId="{B78562EE-D10F-4779-B425-8ABAD4AD857E}" dt="2023-12-13T23:07:24.768" v="1362" actId="27636"/>
        <pc:sldMkLst>
          <pc:docMk/>
          <pc:sldMk cId="382224869" sldId="256"/>
        </pc:sldMkLst>
        <pc:spChg chg="mod">
          <ac:chgData name="Hillis, Holly" userId="68197a7d-29ef-4cb4-954c-4f31831a17cd" providerId="ADAL" clId="{B78562EE-D10F-4779-B425-8ABAD4AD857E}" dt="2023-12-13T23:07:24.768" v="1362" actId="27636"/>
          <ac:spMkLst>
            <pc:docMk/>
            <pc:sldMk cId="382224869" sldId="256"/>
            <ac:spMk id="2" creationId="{C708EBC6-40DB-17B8-52C0-3F9CE692E41B}"/>
          </ac:spMkLst>
        </pc:spChg>
        <pc:spChg chg="mod">
          <ac:chgData name="Hillis, Holly" userId="68197a7d-29ef-4cb4-954c-4f31831a17cd" providerId="ADAL" clId="{B78562EE-D10F-4779-B425-8ABAD4AD857E}" dt="2023-12-13T23:06:41.838" v="1356" actId="26606"/>
          <ac:spMkLst>
            <pc:docMk/>
            <pc:sldMk cId="382224869" sldId="256"/>
            <ac:spMk id="3" creationId="{E35CBD2E-388D-B82D-357D-47AFE6647F4A}"/>
          </ac:spMkLst>
        </pc:spChg>
        <pc:spChg chg="add del">
          <ac:chgData name="Hillis, Holly" userId="68197a7d-29ef-4cb4-954c-4f31831a17cd" providerId="ADAL" clId="{B78562EE-D10F-4779-B425-8ABAD4AD857E}" dt="2023-12-13T23:06:21.457" v="1353"/>
          <ac:spMkLst>
            <pc:docMk/>
            <pc:sldMk cId="382224869" sldId="256"/>
            <ac:spMk id="9" creationId="{71B2258F-86CA-4D4D-8270-BC05FCDEBFB3}"/>
          </ac:spMkLst>
        </pc:spChg>
        <pc:spChg chg="add">
          <ac:chgData name="Hillis, Holly" userId="68197a7d-29ef-4cb4-954c-4f31831a17cd" providerId="ADAL" clId="{B78562EE-D10F-4779-B425-8ABAD4AD857E}" dt="2023-12-13T23:06:41.838" v="1356" actId="26606"/>
          <ac:spMkLst>
            <pc:docMk/>
            <pc:sldMk cId="382224869" sldId="256"/>
            <ac:spMk id="10" creationId="{6A0FFA78-985C-4F50-B21A-77045C7DF657}"/>
          </ac:spMkLst>
        </pc:spChg>
        <pc:picChg chg="add mod">
          <ac:chgData name="Hillis, Holly" userId="68197a7d-29ef-4cb4-954c-4f31831a17cd" providerId="ADAL" clId="{B78562EE-D10F-4779-B425-8ABAD4AD857E}" dt="2023-12-13T23:06:41.838" v="1356" actId="26606"/>
          <ac:picMkLst>
            <pc:docMk/>
            <pc:sldMk cId="382224869" sldId="256"/>
            <ac:picMk id="5" creationId="{3D06022F-EE72-2898-62B9-997B0E5FBF76}"/>
          </ac:picMkLst>
        </pc:picChg>
        <pc:cxnChg chg="add">
          <ac:chgData name="Hillis, Holly" userId="68197a7d-29ef-4cb4-954c-4f31831a17cd" providerId="ADAL" clId="{B78562EE-D10F-4779-B425-8ABAD4AD857E}" dt="2023-12-13T23:06:41.838" v="1356" actId="26606"/>
          <ac:cxnSpMkLst>
            <pc:docMk/>
            <pc:sldMk cId="382224869" sldId="256"/>
            <ac:cxnSpMk id="12" creationId="{65409EC7-69B1-45CC-8FB7-1964C1AB6720}"/>
          </ac:cxnSpMkLst>
        </pc:cxnChg>
      </pc:sldChg>
      <pc:sldChg chg="modSp new mod">
        <pc:chgData name="Hillis, Holly" userId="68197a7d-29ef-4cb4-954c-4f31831a17cd" providerId="ADAL" clId="{B78562EE-D10F-4779-B425-8ABAD4AD857E}" dt="2023-12-13T23:06:21.457" v="1353"/>
        <pc:sldMkLst>
          <pc:docMk/>
          <pc:sldMk cId="4270640625" sldId="257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4270640625" sldId="257"/>
            <ac:spMk id="2" creationId="{D0B7ABA3-7FFC-EB9C-73EC-3E20E0184A8A}"/>
          </ac:spMkLst>
        </pc:spChg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4270640625" sldId="257"/>
            <ac:spMk id="3" creationId="{6592E2C2-403E-993F-DD7B-701BCD2440A5}"/>
          </ac:spMkLst>
        </pc:spChg>
      </pc:sldChg>
      <pc:sldChg chg="modSp new mod">
        <pc:chgData name="Hillis, Holly" userId="68197a7d-29ef-4cb4-954c-4f31831a17cd" providerId="ADAL" clId="{B78562EE-D10F-4779-B425-8ABAD4AD857E}" dt="2023-12-13T23:06:21.457" v="1353"/>
        <pc:sldMkLst>
          <pc:docMk/>
          <pc:sldMk cId="2895941587" sldId="258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2895941587" sldId="258"/>
            <ac:spMk id="2" creationId="{504264EB-1ADE-4580-01F1-C40E9AFAB185}"/>
          </ac:spMkLst>
        </pc:spChg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2895941587" sldId="258"/>
            <ac:spMk id="3" creationId="{FC6D480B-ACF3-88B1-D9A9-978F6E526950}"/>
          </ac:spMkLst>
        </pc:spChg>
      </pc:sldChg>
      <pc:sldChg chg="modSp new mod">
        <pc:chgData name="Hillis, Holly" userId="68197a7d-29ef-4cb4-954c-4f31831a17cd" providerId="ADAL" clId="{B78562EE-D10F-4779-B425-8ABAD4AD857E}" dt="2023-12-13T23:06:21.457" v="1353"/>
        <pc:sldMkLst>
          <pc:docMk/>
          <pc:sldMk cId="3730002177" sldId="259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3730002177" sldId="259"/>
            <ac:spMk id="2" creationId="{E82C20DF-A787-28B8-2564-83B8E6205A31}"/>
          </ac:spMkLst>
        </pc:spChg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3730002177" sldId="259"/>
            <ac:spMk id="3" creationId="{261811A8-28A4-785E-BB05-15D822A3C7C5}"/>
          </ac:spMkLst>
        </pc:spChg>
      </pc:sldChg>
      <pc:sldChg chg="addSp delSp modSp new mod">
        <pc:chgData name="Hillis, Holly" userId="68197a7d-29ef-4cb4-954c-4f31831a17cd" providerId="ADAL" clId="{B78562EE-D10F-4779-B425-8ABAD4AD857E}" dt="2023-12-13T23:09:28.093" v="1400" actId="478"/>
        <pc:sldMkLst>
          <pc:docMk/>
          <pc:sldMk cId="457400234" sldId="260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457400234" sldId="260"/>
            <ac:spMk id="2" creationId="{B08CF8A3-6A8A-6B21-B4F8-0593C51A4043}"/>
          </ac:spMkLst>
        </pc:spChg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457400234" sldId="260"/>
            <ac:spMk id="3" creationId="{E8890B11-ED92-8F73-FDA2-259FAF313936}"/>
          </ac:spMkLst>
        </pc:spChg>
        <pc:cxnChg chg="add del mod">
          <ac:chgData name="Hillis, Holly" userId="68197a7d-29ef-4cb4-954c-4f31831a17cd" providerId="ADAL" clId="{B78562EE-D10F-4779-B425-8ABAD4AD857E}" dt="2023-12-13T23:09:06.698" v="1386" actId="21"/>
          <ac:cxnSpMkLst>
            <pc:docMk/>
            <pc:sldMk cId="457400234" sldId="260"/>
            <ac:cxnSpMk id="5" creationId="{6BB50B00-1EDE-DD0C-33AC-E0930246E1AC}"/>
          </ac:cxnSpMkLst>
        </pc:cxnChg>
        <pc:cxnChg chg="add del mod">
          <ac:chgData name="Hillis, Holly" userId="68197a7d-29ef-4cb4-954c-4f31831a17cd" providerId="ADAL" clId="{B78562EE-D10F-4779-B425-8ABAD4AD857E}" dt="2023-12-13T23:09:28.093" v="1400" actId="478"/>
          <ac:cxnSpMkLst>
            <pc:docMk/>
            <pc:sldMk cId="457400234" sldId="260"/>
            <ac:cxnSpMk id="6" creationId="{DC1BCE2B-8709-5632-9C94-982FA71BC5A8}"/>
          </ac:cxnSpMkLst>
        </pc:cxnChg>
      </pc:sldChg>
      <pc:sldChg chg="addSp delSp modSp new mod">
        <pc:chgData name="Hillis, Holly" userId="68197a7d-29ef-4cb4-954c-4f31831a17cd" providerId="ADAL" clId="{B78562EE-D10F-4779-B425-8ABAD4AD857E}" dt="2023-12-13T23:09:13.948" v="1395"/>
        <pc:sldMkLst>
          <pc:docMk/>
          <pc:sldMk cId="1070983808" sldId="261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1070983808" sldId="261"/>
            <ac:spMk id="2" creationId="{65A96671-B965-ABD5-4F3B-6173EF4401FB}"/>
          </ac:spMkLst>
        </pc:spChg>
        <pc:spChg chg="del">
          <ac:chgData name="Hillis, Holly" userId="68197a7d-29ef-4cb4-954c-4f31831a17cd" providerId="ADAL" clId="{B78562EE-D10F-4779-B425-8ABAD4AD857E}" dt="2023-12-13T23:03:50.786" v="1326" actId="931"/>
          <ac:spMkLst>
            <pc:docMk/>
            <pc:sldMk cId="1070983808" sldId="261"/>
            <ac:spMk id="3" creationId="{14B0D86E-C57E-122E-CDFE-91580016941F}"/>
          </ac:spMkLst>
        </pc:spChg>
        <pc:spChg chg="add mod ord">
          <ac:chgData name="Hillis, Holly" userId="68197a7d-29ef-4cb4-954c-4f31831a17cd" providerId="ADAL" clId="{B78562EE-D10F-4779-B425-8ABAD4AD857E}" dt="2023-12-13T23:08:06.928" v="1366" actId="167"/>
          <ac:spMkLst>
            <pc:docMk/>
            <pc:sldMk cId="1070983808" sldId="261"/>
            <ac:spMk id="6" creationId="{FD2D678B-5A64-5267-9308-B686E9A394E8}"/>
          </ac:spMkLst>
        </pc:spChg>
        <pc:picChg chg="add mod">
          <ac:chgData name="Hillis, Holly" userId="68197a7d-29ef-4cb4-954c-4f31831a17cd" providerId="ADAL" clId="{B78562EE-D10F-4779-B425-8ABAD4AD857E}" dt="2023-12-13T23:06:21.457" v="1353"/>
          <ac:picMkLst>
            <pc:docMk/>
            <pc:sldMk cId="1070983808" sldId="261"/>
            <ac:picMk id="5" creationId="{A02EB39C-4599-DD8D-1C4F-6FE82AF11FEA}"/>
          </ac:picMkLst>
        </pc:picChg>
        <pc:cxnChg chg="add mod">
          <ac:chgData name="Hillis, Holly" userId="68197a7d-29ef-4cb4-954c-4f31831a17cd" providerId="ADAL" clId="{B78562EE-D10F-4779-B425-8ABAD4AD857E}" dt="2023-12-13T23:09:13.948" v="1395"/>
          <ac:cxnSpMkLst>
            <pc:docMk/>
            <pc:sldMk cId="1070983808" sldId="261"/>
            <ac:cxnSpMk id="7" creationId="{252F054F-5786-B192-7108-A2646F4DEC52}"/>
          </ac:cxnSpMkLst>
        </pc:cxnChg>
      </pc:sldChg>
      <pc:sldChg chg="addSp delSp modSp new mod">
        <pc:chgData name="Hillis, Holly" userId="68197a7d-29ef-4cb4-954c-4f31831a17cd" providerId="ADAL" clId="{B78562EE-D10F-4779-B425-8ABAD4AD857E}" dt="2023-12-13T23:09:15.548" v="1396"/>
        <pc:sldMkLst>
          <pc:docMk/>
          <pc:sldMk cId="4117933475" sldId="262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4117933475" sldId="262"/>
            <ac:spMk id="2" creationId="{CF785637-E78D-9896-50F2-0986FB1D143E}"/>
          </ac:spMkLst>
        </pc:spChg>
        <pc:spChg chg="del">
          <ac:chgData name="Hillis, Holly" userId="68197a7d-29ef-4cb4-954c-4f31831a17cd" providerId="ADAL" clId="{B78562EE-D10F-4779-B425-8ABAD4AD857E}" dt="2023-12-13T23:04:04.951" v="1328" actId="931"/>
          <ac:spMkLst>
            <pc:docMk/>
            <pc:sldMk cId="4117933475" sldId="262"/>
            <ac:spMk id="3" creationId="{F290AB81-C8C9-ED5A-C863-36B2F9A8217A}"/>
          </ac:spMkLst>
        </pc:spChg>
        <pc:spChg chg="add mod ord">
          <ac:chgData name="Hillis, Holly" userId="68197a7d-29ef-4cb4-954c-4f31831a17cd" providerId="ADAL" clId="{B78562EE-D10F-4779-B425-8ABAD4AD857E}" dt="2023-12-13T23:08:21.288" v="1368" actId="167"/>
          <ac:spMkLst>
            <pc:docMk/>
            <pc:sldMk cId="4117933475" sldId="262"/>
            <ac:spMk id="6" creationId="{8009F424-3B72-96F6-B48D-F5573118DF83}"/>
          </ac:spMkLst>
        </pc:spChg>
        <pc:picChg chg="add mod">
          <ac:chgData name="Hillis, Holly" userId="68197a7d-29ef-4cb4-954c-4f31831a17cd" providerId="ADAL" clId="{B78562EE-D10F-4779-B425-8ABAD4AD857E}" dt="2023-12-13T23:06:21.457" v="1353"/>
          <ac:picMkLst>
            <pc:docMk/>
            <pc:sldMk cId="4117933475" sldId="262"/>
            <ac:picMk id="5" creationId="{E03887B5-C210-EF15-F836-65D73B748506}"/>
          </ac:picMkLst>
        </pc:picChg>
        <pc:cxnChg chg="add mod">
          <ac:chgData name="Hillis, Holly" userId="68197a7d-29ef-4cb4-954c-4f31831a17cd" providerId="ADAL" clId="{B78562EE-D10F-4779-B425-8ABAD4AD857E}" dt="2023-12-13T23:09:15.548" v="1396"/>
          <ac:cxnSpMkLst>
            <pc:docMk/>
            <pc:sldMk cId="4117933475" sldId="262"/>
            <ac:cxnSpMk id="7" creationId="{60D7EDD9-21B6-C9CC-356E-B1C429A2AE35}"/>
          </ac:cxnSpMkLst>
        </pc:cxnChg>
      </pc:sldChg>
      <pc:sldChg chg="addSp delSp modSp new mod">
        <pc:chgData name="Hillis, Holly" userId="68197a7d-29ef-4cb4-954c-4f31831a17cd" providerId="ADAL" clId="{B78562EE-D10F-4779-B425-8ABAD4AD857E}" dt="2023-12-13T23:09:16.898" v="1397"/>
        <pc:sldMkLst>
          <pc:docMk/>
          <pc:sldMk cId="2522559171" sldId="263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2522559171" sldId="263"/>
            <ac:spMk id="2" creationId="{1835F51B-8643-D18C-87B0-BC67D89BB21F}"/>
          </ac:spMkLst>
        </pc:spChg>
        <pc:spChg chg="del">
          <ac:chgData name="Hillis, Holly" userId="68197a7d-29ef-4cb4-954c-4f31831a17cd" providerId="ADAL" clId="{B78562EE-D10F-4779-B425-8ABAD4AD857E}" dt="2023-12-13T23:04:10.537" v="1331" actId="931"/>
          <ac:spMkLst>
            <pc:docMk/>
            <pc:sldMk cId="2522559171" sldId="263"/>
            <ac:spMk id="3" creationId="{AC42D01D-AFF9-823A-B6C3-F109C680BE5B}"/>
          </ac:spMkLst>
        </pc:spChg>
        <pc:spChg chg="add mod ord">
          <ac:chgData name="Hillis, Holly" userId="68197a7d-29ef-4cb4-954c-4f31831a17cd" providerId="ADAL" clId="{B78562EE-D10F-4779-B425-8ABAD4AD857E}" dt="2023-12-13T23:08:24.308" v="1370" actId="167"/>
          <ac:spMkLst>
            <pc:docMk/>
            <pc:sldMk cId="2522559171" sldId="263"/>
            <ac:spMk id="6" creationId="{5B1C1B71-2A8B-C5DE-2730-E9B014EAE010}"/>
          </ac:spMkLst>
        </pc:spChg>
        <pc:picChg chg="add mod">
          <ac:chgData name="Hillis, Holly" userId="68197a7d-29ef-4cb4-954c-4f31831a17cd" providerId="ADAL" clId="{B78562EE-D10F-4779-B425-8ABAD4AD857E}" dt="2023-12-13T23:06:21.457" v="1353"/>
          <ac:picMkLst>
            <pc:docMk/>
            <pc:sldMk cId="2522559171" sldId="263"/>
            <ac:picMk id="5" creationId="{02F56203-EF9B-6ACE-F4B6-77BD909D2F56}"/>
          </ac:picMkLst>
        </pc:picChg>
        <pc:cxnChg chg="add mod">
          <ac:chgData name="Hillis, Holly" userId="68197a7d-29ef-4cb4-954c-4f31831a17cd" providerId="ADAL" clId="{B78562EE-D10F-4779-B425-8ABAD4AD857E}" dt="2023-12-13T23:09:16.898" v="1397"/>
          <ac:cxnSpMkLst>
            <pc:docMk/>
            <pc:sldMk cId="2522559171" sldId="263"/>
            <ac:cxnSpMk id="7" creationId="{D3DA6A05-9622-97F9-79FF-12752BA18105}"/>
          </ac:cxnSpMkLst>
        </pc:cxnChg>
      </pc:sldChg>
      <pc:sldChg chg="addSp delSp modSp new mod">
        <pc:chgData name="Hillis, Holly" userId="68197a7d-29ef-4cb4-954c-4f31831a17cd" providerId="ADAL" clId="{B78562EE-D10F-4779-B425-8ABAD4AD857E}" dt="2023-12-13T23:09:38.708" v="1415" actId="1036"/>
        <pc:sldMkLst>
          <pc:docMk/>
          <pc:sldMk cId="2549670557" sldId="264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2549670557" sldId="264"/>
            <ac:spMk id="2" creationId="{E9023668-01AA-A18F-A60E-650CF083F46E}"/>
          </ac:spMkLst>
        </pc:spChg>
        <pc:spChg chg="del">
          <ac:chgData name="Hillis, Holly" userId="68197a7d-29ef-4cb4-954c-4f31831a17cd" providerId="ADAL" clId="{B78562EE-D10F-4779-B425-8ABAD4AD857E}" dt="2023-12-13T23:04:16.997" v="1334" actId="931"/>
          <ac:spMkLst>
            <pc:docMk/>
            <pc:sldMk cId="2549670557" sldId="264"/>
            <ac:spMk id="3" creationId="{5E663A50-47BD-FA8D-A7E1-5271933A2FC0}"/>
          </ac:spMkLst>
        </pc:spChg>
        <pc:spChg chg="add mod ord">
          <ac:chgData name="Hillis, Holly" userId="68197a7d-29ef-4cb4-954c-4f31831a17cd" providerId="ADAL" clId="{B78562EE-D10F-4779-B425-8ABAD4AD857E}" dt="2023-12-13T23:08:26.878" v="1372" actId="167"/>
          <ac:spMkLst>
            <pc:docMk/>
            <pc:sldMk cId="2549670557" sldId="264"/>
            <ac:spMk id="6" creationId="{B7849085-B5E1-BF9B-B3E6-ECAB6B190EE1}"/>
          </ac:spMkLst>
        </pc:spChg>
        <pc:picChg chg="add mod">
          <ac:chgData name="Hillis, Holly" userId="68197a7d-29ef-4cb4-954c-4f31831a17cd" providerId="ADAL" clId="{B78562EE-D10F-4779-B425-8ABAD4AD857E}" dt="2023-12-13T23:06:21.457" v="1353"/>
          <ac:picMkLst>
            <pc:docMk/>
            <pc:sldMk cId="2549670557" sldId="264"/>
            <ac:picMk id="5" creationId="{B4E9BD71-944E-D1FF-8625-DA25074346FF}"/>
          </ac:picMkLst>
        </pc:picChg>
        <pc:cxnChg chg="add mod">
          <ac:chgData name="Hillis, Holly" userId="68197a7d-29ef-4cb4-954c-4f31831a17cd" providerId="ADAL" clId="{B78562EE-D10F-4779-B425-8ABAD4AD857E}" dt="2023-12-13T23:09:38.708" v="1415" actId="1036"/>
          <ac:cxnSpMkLst>
            <pc:docMk/>
            <pc:sldMk cId="2549670557" sldId="264"/>
            <ac:cxnSpMk id="7" creationId="{1FB58FE6-6EEE-F29F-1304-68922F5C86E2}"/>
          </ac:cxnSpMkLst>
        </pc:cxnChg>
      </pc:sldChg>
      <pc:sldChg chg="addSp delSp modSp add mod">
        <pc:chgData name="Hillis, Holly" userId="68197a7d-29ef-4cb4-954c-4f31831a17cd" providerId="ADAL" clId="{B78562EE-D10F-4779-B425-8ABAD4AD857E}" dt="2023-12-13T23:09:44.698" v="1417" actId="478"/>
        <pc:sldMkLst>
          <pc:docMk/>
          <pc:sldMk cId="604922745" sldId="265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604922745" sldId="265"/>
            <ac:spMk id="2" creationId="{E9023668-01AA-A18F-A60E-650CF083F46E}"/>
          </ac:spMkLst>
        </pc:spChg>
        <pc:spChg chg="del mod">
          <ac:chgData name="Hillis, Holly" userId="68197a7d-29ef-4cb4-954c-4f31831a17cd" providerId="ADAL" clId="{B78562EE-D10F-4779-B425-8ABAD4AD857E}" dt="2023-12-13T23:04:30.406" v="1340" actId="931"/>
          <ac:spMkLst>
            <pc:docMk/>
            <pc:sldMk cId="604922745" sldId="265"/>
            <ac:spMk id="3" creationId="{5E663A50-47BD-FA8D-A7E1-5271933A2FC0}"/>
          </ac:spMkLst>
        </pc:spChg>
        <pc:spChg chg="add mod ord">
          <ac:chgData name="Hillis, Holly" userId="68197a7d-29ef-4cb4-954c-4f31831a17cd" providerId="ADAL" clId="{B78562EE-D10F-4779-B425-8ABAD4AD857E}" dt="2023-12-13T23:08:29.488" v="1374" actId="167"/>
          <ac:spMkLst>
            <pc:docMk/>
            <pc:sldMk cId="604922745" sldId="265"/>
            <ac:spMk id="6" creationId="{5F149A15-F0E1-62FB-B5B8-0DB39093540E}"/>
          </ac:spMkLst>
        </pc:spChg>
        <pc:picChg chg="add mod">
          <ac:chgData name="Hillis, Holly" userId="68197a7d-29ef-4cb4-954c-4f31831a17cd" providerId="ADAL" clId="{B78562EE-D10F-4779-B425-8ABAD4AD857E}" dt="2023-12-13T23:06:21.457" v="1353"/>
          <ac:picMkLst>
            <pc:docMk/>
            <pc:sldMk cId="604922745" sldId="265"/>
            <ac:picMk id="5" creationId="{FFD86569-645A-0189-33CB-D05C998E754B}"/>
          </ac:picMkLst>
        </pc:picChg>
        <pc:cxnChg chg="add del mod">
          <ac:chgData name="Hillis, Holly" userId="68197a7d-29ef-4cb4-954c-4f31831a17cd" providerId="ADAL" clId="{B78562EE-D10F-4779-B425-8ABAD4AD857E}" dt="2023-12-13T23:09:44.698" v="1417" actId="478"/>
          <ac:cxnSpMkLst>
            <pc:docMk/>
            <pc:sldMk cId="604922745" sldId="265"/>
            <ac:cxnSpMk id="7" creationId="{FF46B83A-72FB-06E2-AF35-A1B673451D3B}"/>
          </ac:cxnSpMkLst>
        </pc:cxnChg>
        <pc:cxnChg chg="add mod">
          <ac:chgData name="Hillis, Holly" userId="68197a7d-29ef-4cb4-954c-4f31831a17cd" providerId="ADAL" clId="{B78562EE-D10F-4779-B425-8ABAD4AD857E}" dt="2023-12-13T23:09:42.658" v="1416"/>
          <ac:cxnSpMkLst>
            <pc:docMk/>
            <pc:sldMk cId="604922745" sldId="265"/>
            <ac:cxnSpMk id="8" creationId="{BFE7B380-595E-7FDD-E52B-0BAA5885C130}"/>
          </ac:cxnSpMkLst>
        </pc:cxnChg>
      </pc:sldChg>
      <pc:sldChg chg="addSp delSp modSp new mod">
        <pc:chgData name="Hillis, Holly" userId="68197a7d-29ef-4cb4-954c-4f31831a17cd" providerId="ADAL" clId="{B78562EE-D10F-4779-B425-8ABAD4AD857E}" dt="2023-12-13T23:10:08.668" v="1431" actId="21"/>
        <pc:sldMkLst>
          <pc:docMk/>
          <pc:sldMk cId="300314906" sldId="266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300314906" sldId="266"/>
            <ac:spMk id="2" creationId="{0774DA19-D1D0-6942-4990-B5863D259A85}"/>
          </ac:spMkLst>
        </pc:spChg>
        <pc:spChg chg="mod">
          <ac:chgData name="Hillis, Holly" userId="68197a7d-29ef-4cb4-954c-4f31831a17cd" providerId="ADAL" clId="{B78562EE-D10F-4779-B425-8ABAD4AD857E}" dt="2023-12-13T23:06:21.817" v="1354" actId="27636"/>
          <ac:spMkLst>
            <pc:docMk/>
            <pc:sldMk cId="300314906" sldId="266"/>
            <ac:spMk id="3" creationId="{044B5180-02E9-13ED-F20F-81F06C7133F3}"/>
          </ac:spMkLst>
        </pc:spChg>
        <pc:cxnChg chg="add del mod">
          <ac:chgData name="Hillis, Holly" userId="68197a7d-29ef-4cb4-954c-4f31831a17cd" providerId="ADAL" clId="{B78562EE-D10F-4779-B425-8ABAD4AD857E}" dt="2023-12-13T23:10:08.668" v="1431" actId="21"/>
          <ac:cxnSpMkLst>
            <pc:docMk/>
            <pc:sldMk cId="300314906" sldId="266"/>
            <ac:cxnSpMk id="4" creationId="{D928B5EB-A72C-E945-1EA9-CC872B58A71E}"/>
          </ac:cxnSpMkLst>
        </pc:cxnChg>
      </pc:sldChg>
      <pc:sldChg chg="addSp delSp modSp new mod">
        <pc:chgData name="Hillis, Holly" userId="68197a7d-29ef-4cb4-954c-4f31831a17cd" providerId="ADAL" clId="{B78562EE-D10F-4779-B425-8ABAD4AD857E}" dt="2023-12-13T23:10:09.958" v="1432"/>
        <pc:sldMkLst>
          <pc:docMk/>
          <pc:sldMk cId="4236815594" sldId="267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4236815594" sldId="267"/>
            <ac:spMk id="2" creationId="{47727DA8-8391-5A3A-7C3E-904452209CFD}"/>
          </ac:spMkLst>
        </pc:spChg>
        <pc:spChg chg="del">
          <ac:chgData name="Hillis, Holly" userId="68197a7d-29ef-4cb4-954c-4f31831a17cd" providerId="ADAL" clId="{B78562EE-D10F-4779-B425-8ABAD4AD857E}" dt="2023-12-13T23:04:38.677" v="1343" actId="931"/>
          <ac:spMkLst>
            <pc:docMk/>
            <pc:sldMk cId="4236815594" sldId="267"/>
            <ac:spMk id="3" creationId="{B12135EE-8FEF-861E-E8B4-255F1A4ED0EB}"/>
          </ac:spMkLst>
        </pc:spChg>
        <pc:spChg chg="add mod ord">
          <ac:chgData name="Hillis, Holly" userId="68197a7d-29ef-4cb4-954c-4f31831a17cd" providerId="ADAL" clId="{B78562EE-D10F-4779-B425-8ABAD4AD857E}" dt="2023-12-13T23:08:32.268" v="1376" actId="167"/>
          <ac:spMkLst>
            <pc:docMk/>
            <pc:sldMk cId="4236815594" sldId="267"/>
            <ac:spMk id="6" creationId="{AF1433D1-305E-50D5-0706-E7909A013C78}"/>
          </ac:spMkLst>
        </pc:spChg>
        <pc:picChg chg="add mod">
          <ac:chgData name="Hillis, Holly" userId="68197a7d-29ef-4cb4-954c-4f31831a17cd" providerId="ADAL" clId="{B78562EE-D10F-4779-B425-8ABAD4AD857E}" dt="2023-12-13T23:04:45.237" v="1347" actId="1076"/>
          <ac:picMkLst>
            <pc:docMk/>
            <pc:sldMk cId="4236815594" sldId="267"/>
            <ac:picMk id="5" creationId="{410068BD-2B29-0C09-8620-830B0AC3E46E}"/>
          </ac:picMkLst>
        </pc:picChg>
        <pc:cxnChg chg="add mod">
          <ac:chgData name="Hillis, Holly" userId="68197a7d-29ef-4cb4-954c-4f31831a17cd" providerId="ADAL" clId="{B78562EE-D10F-4779-B425-8ABAD4AD857E}" dt="2023-12-13T23:10:09.958" v="1432"/>
          <ac:cxnSpMkLst>
            <pc:docMk/>
            <pc:sldMk cId="4236815594" sldId="267"/>
            <ac:cxnSpMk id="7" creationId="{13AB0BFE-FC7D-62B5-5130-3F0D4BF2DA88}"/>
          </ac:cxnSpMkLst>
        </pc:cxnChg>
      </pc:sldChg>
      <pc:sldChg chg="modSp new mod">
        <pc:chgData name="Hillis, Holly" userId="68197a7d-29ef-4cb4-954c-4f31831a17cd" providerId="ADAL" clId="{B78562EE-D10F-4779-B425-8ABAD4AD857E}" dt="2023-12-13T23:13:56.411" v="1695" actId="20577"/>
        <pc:sldMkLst>
          <pc:docMk/>
          <pc:sldMk cId="2616970694" sldId="268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2616970694" sldId="268"/>
            <ac:spMk id="2" creationId="{08F95487-A7F9-8461-185C-558F19880669}"/>
          </ac:spMkLst>
        </pc:spChg>
        <pc:spChg chg="mod">
          <ac:chgData name="Hillis, Holly" userId="68197a7d-29ef-4cb4-954c-4f31831a17cd" providerId="ADAL" clId="{B78562EE-D10F-4779-B425-8ABAD4AD857E}" dt="2023-12-13T23:13:56.411" v="1695" actId="20577"/>
          <ac:spMkLst>
            <pc:docMk/>
            <pc:sldMk cId="2616970694" sldId="268"/>
            <ac:spMk id="3" creationId="{9658AC1B-3044-5679-ED5B-300054842523}"/>
          </ac:spMkLst>
        </pc:spChg>
      </pc:sldChg>
      <pc:sldChg chg="modSp new mod">
        <pc:chgData name="Hillis, Holly" userId="68197a7d-29ef-4cb4-954c-4f31831a17cd" providerId="ADAL" clId="{B78562EE-D10F-4779-B425-8ABAD4AD857E}" dt="2023-12-13T23:24:14.024" v="1878" actId="20577"/>
        <pc:sldMkLst>
          <pc:docMk/>
          <pc:sldMk cId="600246732" sldId="269"/>
        </pc:sldMkLst>
        <pc:spChg chg="mod">
          <ac:chgData name="Hillis, Holly" userId="68197a7d-29ef-4cb4-954c-4f31831a17cd" providerId="ADAL" clId="{B78562EE-D10F-4779-B425-8ABAD4AD857E}" dt="2023-12-13T23:06:21.457" v="1353"/>
          <ac:spMkLst>
            <pc:docMk/>
            <pc:sldMk cId="600246732" sldId="269"/>
            <ac:spMk id="2" creationId="{78B9472A-E6ED-2985-4FD1-38A67ACCCE16}"/>
          </ac:spMkLst>
        </pc:spChg>
        <pc:spChg chg="mod">
          <ac:chgData name="Hillis, Holly" userId="68197a7d-29ef-4cb4-954c-4f31831a17cd" providerId="ADAL" clId="{B78562EE-D10F-4779-B425-8ABAD4AD857E}" dt="2023-12-13T23:24:14.024" v="1878" actId="20577"/>
          <ac:spMkLst>
            <pc:docMk/>
            <pc:sldMk cId="600246732" sldId="269"/>
            <ac:spMk id="3" creationId="{1AEAFD42-B8EB-58DE-F0F6-CA07F94792A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98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9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72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25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37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3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04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32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3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0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08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9CC9B-B61B-4FAB-87EF-6AF0297E0C8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FB29064-6A16-475A-9047-9BAA622120F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78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s of houses in different position and sizes">
            <a:extLst>
              <a:ext uri="{FF2B5EF4-FFF2-40B4-BE49-F238E27FC236}">
                <a16:creationId xmlns:a16="http://schemas.microsoft.com/office/drawing/2014/main" id="{3D06022F-EE72-2898-62B9-997B0E5FB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3" b="90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8EBC6-40DB-17B8-52C0-3F9CE692E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062270"/>
            <a:ext cx="7762312" cy="1426802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sz="4400" dirty="0">
                <a:solidFill>
                  <a:srgbClr val="FFFFFE"/>
                </a:solidFill>
              </a:rPr>
              <a:t>How Does Conservation Affect Housing Prices?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CBD2E-388D-B82D-357D-47AFE6647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E"/>
                </a:solidFill>
              </a:rPr>
              <a:t>Holly Hillis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E57B9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149A15-F0E1-62FB-B5B8-0DB39093540E}"/>
              </a:ext>
            </a:extLst>
          </p:cNvPr>
          <p:cNvSpPr/>
          <p:nvPr/>
        </p:nvSpPr>
        <p:spPr>
          <a:xfrm>
            <a:off x="0" y="0"/>
            <a:ext cx="12192000" cy="6115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23668-01AA-A18F-A60E-650CF083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#4 - There is a weak relationship between CRP and HPI. Non-linear estimation suits the data better than linear</a:t>
            </a: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FFD86569-645A-0189-33CB-D05C998E7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24" y="2016125"/>
            <a:ext cx="6899276" cy="3449638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E7B380-595E-7FDD-E52B-0BAA5885C130}"/>
              </a:ext>
            </a:extLst>
          </p:cNvPr>
          <p:cNvCxnSpPr/>
          <p:nvPr/>
        </p:nvCxnSpPr>
        <p:spPr>
          <a:xfrm>
            <a:off x="1451579" y="2031879"/>
            <a:ext cx="9603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92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DA19-D1D0-6942-4990-B5863D25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Econometric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B5180-02E9-13ED-F20F-81F06C713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Base equation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𝐻𝑃𝐼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𝐴𝐶𝑅𝐸𝑆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Base equation with TWFE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𝐻𝑃𝐼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𝐴𝐶𝑅𝐸𝑆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𝐶𝑂𝑈𝑁𝑇𝑌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𝑌𝐸𝐴𝑅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Base equation with polynomials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𝐻𝑃𝐼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𝐴𝐶𝑅𝐸𝑆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𝐴𝐶𝑅𝐸𝑆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𝐴𝐶𝑅𝐸𝑆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Base equation with polynomials and TWFE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𝐻𝑃𝐼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𝐴𝐶𝑅𝐸𝑆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𝐴𝐶𝑅𝐸𝑆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𝐴𝐶𝑅𝐸𝑆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𝐶𝑂𝑈𝑁𝑇𝑌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𝑌𝐸𝐴𝑅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B5180-02E9-13ED-F20F-81F06C713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4" t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1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1433D1-305E-50D5-0706-E7909A013C78}"/>
              </a:ext>
            </a:extLst>
          </p:cNvPr>
          <p:cNvSpPr/>
          <p:nvPr/>
        </p:nvSpPr>
        <p:spPr>
          <a:xfrm>
            <a:off x="0" y="9236"/>
            <a:ext cx="12192000" cy="6115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27DA8-8391-5A3A-7C3E-90445220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Econometric Analysis Results</a:t>
            </a:r>
          </a:p>
        </p:txBody>
      </p:sp>
      <p:pic>
        <p:nvPicPr>
          <p:cNvPr id="5" name="Content Placeholder 4" descr="A close up of a document&#10;&#10;Description automatically generated">
            <a:extLst>
              <a:ext uri="{FF2B5EF4-FFF2-40B4-BE49-F238E27FC236}">
                <a16:creationId xmlns:a16="http://schemas.microsoft.com/office/drawing/2014/main" id="{410068BD-2B29-0C09-8620-830B0AC3E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7" y="2557221"/>
            <a:ext cx="8795706" cy="2751662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AB0BFE-FC7D-62B5-5130-3F0D4BF2DA88}"/>
              </a:ext>
            </a:extLst>
          </p:cNvPr>
          <p:cNvCxnSpPr/>
          <p:nvPr/>
        </p:nvCxnSpPr>
        <p:spPr>
          <a:xfrm>
            <a:off x="1451579" y="1853750"/>
            <a:ext cx="9603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55465E-4D0B-EB5A-723E-7F48CC81BBE2}"/>
              </a:ext>
            </a:extLst>
          </p:cNvPr>
          <p:cNvSpPr/>
          <p:nvPr/>
        </p:nvSpPr>
        <p:spPr>
          <a:xfrm>
            <a:off x="5769864" y="4608945"/>
            <a:ext cx="704088" cy="32881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CD9D5-000D-FD58-06A2-0F9E2B3BF031}"/>
              </a:ext>
            </a:extLst>
          </p:cNvPr>
          <p:cNvSpPr/>
          <p:nvPr/>
        </p:nvSpPr>
        <p:spPr>
          <a:xfrm>
            <a:off x="9762057" y="4608944"/>
            <a:ext cx="704088" cy="32881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1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5487-A7F9-8461-185C-558F1988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Econometric Analysis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8AC1B-3044-5679-ED5B-300054842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in CRP acres appear to have a very small effect on HPI</a:t>
            </a:r>
          </a:p>
          <a:p>
            <a:r>
              <a:rPr lang="en-US" dirty="0"/>
              <a:t>All calculated coefficients of interest are statistically significant at the 0.001 level</a:t>
            </a:r>
          </a:p>
          <a:p>
            <a:r>
              <a:rPr lang="en-US" dirty="0"/>
              <a:t>The very small effects are either positive or negative depending on formula</a:t>
            </a:r>
          </a:p>
          <a:p>
            <a:r>
              <a:rPr lang="en-US" dirty="0"/>
              <a:t>The two models with fixed effects, regressions 2 and 4, explain much more of the variation in the data set than the regressions without fixed effects, models 1 and 3. </a:t>
            </a:r>
          </a:p>
          <a:p>
            <a:pPr lvl="1"/>
            <a:r>
              <a:rPr lang="en-US" dirty="0"/>
              <a:t>R-squared values jump from about 0.002 </a:t>
            </a:r>
            <a:r>
              <a:rPr lang="en-US" dirty="0">
                <a:latin typeface="Assistant" pitchFamily="2" charset="-79"/>
                <a:cs typeface="Assistant" pitchFamily="2" charset="-79"/>
              </a:rPr>
              <a:t>→</a:t>
            </a:r>
            <a:r>
              <a:rPr lang="en-US" dirty="0"/>
              <a:t> 0.006 to 0.904 </a:t>
            </a:r>
            <a:r>
              <a:rPr lang="en-US" dirty="0">
                <a:latin typeface="Assistant" pitchFamily="2" charset="-79"/>
                <a:cs typeface="Assistant" pitchFamily="2" charset="-79"/>
              </a:rPr>
              <a:t>→</a:t>
            </a:r>
            <a:r>
              <a:rPr lang="en-US" dirty="0"/>
              <a:t> 0.905. </a:t>
            </a:r>
          </a:p>
          <a:p>
            <a:pPr lvl="1"/>
            <a:r>
              <a:rPr lang="en-US" dirty="0"/>
              <a:t>Adding the quartic polynomials does not affect R-squared very much</a:t>
            </a:r>
          </a:p>
        </p:txBody>
      </p:sp>
    </p:spTree>
    <p:extLst>
      <p:ext uri="{BB962C8B-B14F-4D97-AF65-F5344CB8AC3E}">
        <p14:creationId xmlns:p14="http://schemas.microsoft.com/office/powerpoint/2010/main" val="261697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472A-E6ED-2985-4FD1-38A67ACC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Econometric Analysis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AFD42-B8EB-58DE-F0F6-CA07F9479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counties never reported CRP acreage</a:t>
            </a:r>
          </a:p>
          <a:p>
            <a:r>
              <a:rPr lang="en-US" dirty="0"/>
              <a:t>Omitted variables bias – something that affects both CRP acreage and HPI, and that changes within units rather than across units</a:t>
            </a:r>
          </a:p>
          <a:p>
            <a:pPr lvl="1"/>
            <a:r>
              <a:rPr lang="en-US" dirty="0"/>
              <a:t>Economic growth/decline</a:t>
            </a:r>
          </a:p>
          <a:p>
            <a:pPr lvl="1"/>
            <a:r>
              <a:rPr lang="en-US" dirty="0"/>
              <a:t>Population growth/decline</a:t>
            </a:r>
          </a:p>
          <a:p>
            <a:pPr lvl="1"/>
            <a:r>
              <a:rPr lang="en-US" dirty="0"/>
              <a:t>Environmental changes/natural disasters</a:t>
            </a:r>
          </a:p>
        </p:txBody>
      </p:sp>
    </p:spTree>
    <p:extLst>
      <p:ext uri="{BB962C8B-B14F-4D97-AF65-F5344CB8AC3E}">
        <p14:creationId xmlns:p14="http://schemas.microsoft.com/office/powerpoint/2010/main" val="60024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ABA3-7FFC-EB9C-73EC-3E20E018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2E2C2-403E-993F-DD7B-701BCD24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a change in conservation land affect residential housing prices in the U.S.?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Supply-side: Conservation easements decrease the amount of land available for residential development.</a:t>
            </a:r>
          </a:p>
          <a:p>
            <a:r>
              <a:rPr lang="en-US" dirty="0"/>
              <a:t>Demand-side: Consumers may prefer to live in areas with more conservation easements.</a:t>
            </a:r>
          </a:p>
          <a:p>
            <a:r>
              <a:rPr lang="en-US" dirty="0"/>
              <a:t>When supply decreases and demand increases, price will increase.</a:t>
            </a:r>
          </a:p>
        </p:txBody>
      </p:sp>
    </p:spTree>
    <p:extLst>
      <p:ext uri="{BB962C8B-B14F-4D97-AF65-F5344CB8AC3E}">
        <p14:creationId xmlns:p14="http://schemas.microsoft.com/office/powerpoint/2010/main" val="427064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64EB-1ADE-4580-01F1-C40E9AFA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480B-ACF3-88B1-D9A9-978F6E526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Conservation Reserve Program (CRP)</a:t>
            </a:r>
          </a:p>
          <a:p>
            <a:r>
              <a:rPr lang="en-US" dirty="0"/>
              <a:t>Farmers are paid to take land out of agricultural rotation and let it rest and/or plant different species on it</a:t>
            </a:r>
          </a:p>
          <a:p>
            <a:r>
              <a:rPr lang="en-US" dirty="0"/>
              <a:t>CRP program contracts are 10-15 years</a:t>
            </a:r>
          </a:p>
          <a:p>
            <a:r>
              <a:rPr lang="en-US" dirty="0"/>
              <a:t>Data measure number of acres enrolled in CRP at the end of each calendar year for each county, each year, from 1986-2022</a:t>
            </a:r>
          </a:p>
        </p:txBody>
      </p:sp>
    </p:spTree>
    <p:extLst>
      <p:ext uri="{BB962C8B-B14F-4D97-AF65-F5344CB8AC3E}">
        <p14:creationId xmlns:p14="http://schemas.microsoft.com/office/powerpoint/2010/main" val="289594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C20DF-A787-28B8-2564-83B8E620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Price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11A8-28A4-785E-BB05-15D822A3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Federal Housing Finance Agency House Price Index (HPI)</a:t>
            </a:r>
          </a:p>
          <a:p>
            <a:r>
              <a:rPr lang="en-US" dirty="0"/>
              <a:t>Measures average housing price changes, including repeat sales and refinancings</a:t>
            </a:r>
          </a:p>
          <a:p>
            <a:r>
              <a:rPr lang="en-US" dirty="0"/>
              <a:t>Data measured in dollars for each county, each year, from 1975-2022</a:t>
            </a:r>
          </a:p>
          <a:p>
            <a:r>
              <a:rPr lang="en-US" dirty="0"/>
              <a:t>Standardized to base year 2000 to account for inflation</a:t>
            </a:r>
          </a:p>
        </p:txBody>
      </p:sp>
    </p:spTree>
    <p:extLst>
      <p:ext uri="{BB962C8B-B14F-4D97-AF65-F5344CB8AC3E}">
        <p14:creationId xmlns:p14="http://schemas.microsoft.com/office/powerpoint/2010/main" val="373000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F8A3-6A8A-6B21-B4F8-0593C51A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90B11-ED92-8F73-FDA2-259FAF313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Transformed both HPI and CRP acres by logging them</a:t>
            </a:r>
          </a:p>
          <a:p>
            <a:pPr lvl="1"/>
            <a:r>
              <a:rPr lang="en-US" dirty="0"/>
              <a:t>Both variables were right skewed</a:t>
            </a:r>
          </a:p>
          <a:p>
            <a:pPr lvl="1"/>
            <a:r>
              <a:rPr lang="en-US" dirty="0"/>
              <a:t>Proportion is more important than levels in this analysis</a:t>
            </a:r>
          </a:p>
          <a:p>
            <a:pPr lvl="1"/>
            <a:r>
              <a:rPr lang="en-US" dirty="0"/>
              <a:t>Many CRP values were 0, so I added 1 to every measurement before logging</a:t>
            </a:r>
          </a:p>
        </p:txBody>
      </p:sp>
    </p:spTree>
    <p:extLst>
      <p:ext uri="{BB962C8B-B14F-4D97-AF65-F5344CB8AC3E}">
        <p14:creationId xmlns:p14="http://schemas.microsoft.com/office/powerpoint/2010/main" val="45740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2D678B-5A64-5267-9308-B686E9A394E8}"/>
              </a:ext>
            </a:extLst>
          </p:cNvPr>
          <p:cNvSpPr/>
          <p:nvPr/>
        </p:nvSpPr>
        <p:spPr>
          <a:xfrm>
            <a:off x="0" y="0"/>
            <a:ext cx="12192000" cy="6115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96671-B965-ABD5-4F3B-6173EF44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#1: HPI increases, decreases, and increases again as time goes on</a:t>
            </a:r>
          </a:p>
        </p:txBody>
      </p:sp>
      <p:pic>
        <p:nvPicPr>
          <p:cNvPr id="5" name="Content Placeholder 4" descr="A graph showing the growth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2EB39C-4599-DD8D-1C4F-6FE82AF11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24" y="2016125"/>
            <a:ext cx="6899276" cy="344963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2F054F-5786-B192-7108-A2646F4DEC52}"/>
              </a:ext>
            </a:extLst>
          </p:cNvPr>
          <p:cNvCxnSpPr/>
          <p:nvPr/>
        </p:nvCxnSpPr>
        <p:spPr>
          <a:xfrm>
            <a:off x="1451579" y="1853754"/>
            <a:ext cx="9603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8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09F424-3B72-96F6-B48D-F5573118DF83}"/>
              </a:ext>
            </a:extLst>
          </p:cNvPr>
          <p:cNvSpPr/>
          <p:nvPr/>
        </p:nvSpPr>
        <p:spPr>
          <a:xfrm>
            <a:off x="0" y="0"/>
            <a:ext cx="12192000" cy="6115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85637-E78D-9896-50F2-0986FB1D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#2 - CRP acres increase, decrease, increase, then decrease again as time goes on</a:t>
            </a:r>
          </a:p>
        </p:txBody>
      </p:sp>
      <p:pic>
        <p:nvPicPr>
          <p:cNvPr id="5" name="Content Placeholder 4" descr="A graph of the growth of the us dollar&#10;&#10;Description automatically generated with medium confidence">
            <a:extLst>
              <a:ext uri="{FF2B5EF4-FFF2-40B4-BE49-F238E27FC236}">
                <a16:creationId xmlns:a16="http://schemas.microsoft.com/office/drawing/2014/main" id="{E03887B5-C210-EF15-F836-65D73B748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24" y="2016125"/>
            <a:ext cx="6899276" cy="344963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D7EDD9-21B6-C9CC-356E-B1C429A2AE35}"/>
              </a:ext>
            </a:extLst>
          </p:cNvPr>
          <p:cNvCxnSpPr/>
          <p:nvPr/>
        </p:nvCxnSpPr>
        <p:spPr>
          <a:xfrm>
            <a:off x="1451579" y="1853754"/>
            <a:ext cx="9603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3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1C1B71-2A8B-C5DE-2730-E9B014EAE010}"/>
              </a:ext>
            </a:extLst>
          </p:cNvPr>
          <p:cNvSpPr/>
          <p:nvPr/>
        </p:nvSpPr>
        <p:spPr>
          <a:xfrm>
            <a:off x="0" y="0"/>
            <a:ext cx="12192000" cy="6115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5F51B-8643-D18C-87B0-BC67D89B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#3 - The spread of CRP acres and HPI increase as time goes on</a:t>
            </a:r>
          </a:p>
        </p:txBody>
      </p:sp>
      <p:pic>
        <p:nvPicPr>
          <p:cNvPr id="5" name="Content Placeholder 4" descr="A graph of growth in the u. s.&#10;&#10;Description automatically generated">
            <a:extLst>
              <a:ext uri="{FF2B5EF4-FFF2-40B4-BE49-F238E27FC236}">
                <a16:creationId xmlns:a16="http://schemas.microsoft.com/office/drawing/2014/main" id="{02F56203-EF9B-6ACE-F4B6-77BD909D2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43" y="2016125"/>
            <a:ext cx="3449638" cy="344963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DA6A05-9622-97F9-79FF-12752BA18105}"/>
              </a:ext>
            </a:extLst>
          </p:cNvPr>
          <p:cNvCxnSpPr/>
          <p:nvPr/>
        </p:nvCxnSpPr>
        <p:spPr>
          <a:xfrm>
            <a:off x="1451579" y="1853754"/>
            <a:ext cx="9603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55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849085-B5E1-BF9B-B3E6-ECAB6B190EE1}"/>
              </a:ext>
            </a:extLst>
          </p:cNvPr>
          <p:cNvSpPr/>
          <p:nvPr/>
        </p:nvSpPr>
        <p:spPr>
          <a:xfrm>
            <a:off x="0" y="0"/>
            <a:ext cx="12192000" cy="6115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23668-01AA-A18F-A60E-650CF083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#4 - There is a weak relationship between CRP and HPI. Non-linear estimation suits the data better than linear</a:t>
            </a:r>
          </a:p>
        </p:txBody>
      </p:sp>
      <p:pic>
        <p:nvPicPr>
          <p:cNvPr id="5" name="Content Placeholder 4" descr="A graph of a person's brain&#10;&#10;Description automatically generated with medium confidence">
            <a:extLst>
              <a:ext uri="{FF2B5EF4-FFF2-40B4-BE49-F238E27FC236}">
                <a16:creationId xmlns:a16="http://schemas.microsoft.com/office/drawing/2014/main" id="{B4E9BD71-944E-D1FF-8625-DA2507434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24" y="2016125"/>
            <a:ext cx="6899276" cy="344963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B58FE6-6EEE-F29F-1304-68922F5C86E2}"/>
              </a:ext>
            </a:extLst>
          </p:cNvPr>
          <p:cNvCxnSpPr/>
          <p:nvPr/>
        </p:nvCxnSpPr>
        <p:spPr>
          <a:xfrm>
            <a:off x="1451579" y="2031879"/>
            <a:ext cx="96032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705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502</TotalTime>
  <Words>541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Assistant</vt:lpstr>
      <vt:lpstr>Cambria Math</vt:lpstr>
      <vt:lpstr>Gill Sans MT</vt:lpstr>
      <vt:lpstr>Gallery</vt:lpstr>
      <vt:lpstr>How Does Conservation Affect Housing Prices?</vt:lpstr>
      <vt:lpstr>Primary Question</vt:lpstr>
      <vt:lpstr>Conservation Data</vt:lpstr>
      <vt:lpstr>Housing Price Data</vt:lpstr>
      <vt:lpstr>Data Cleaning</vt:lpstr>
      <vt:lpstr>Finding #1: HPI increases, decreases, and increases again as time goes on</vt:lpstr>
      <vt:lpstr>Finding #2 - CRP acres increase, decrease, increase, then decrease again as time goes on</vt:lpstr>
      <vt:lpstr>Finding #3 - The spread of CRP acres and HPI increase as time goes on</vt:lpstr>
      <vt:lpstr>Finding #4 - There is a weak relationship between CRP and HPI. Non-linear estimation suits the data better than linear</vt:lpstr>
      <vt:lpstr>Finding #4 - There is a weak relationship between CRP and HPI. Non-linear estimation suits the data better than linear</vt:lpstr>
      <vt:lpstr>Econometric Analysis</vt:lpstr>
      <vt:lpstr>Econometric Analysis Results</vt:lpstr>
      <vt:lpstr>Econometric Analysis Findings</vt:lpstr>
      <vt:lpstr>Econometric Analysis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Conservation Affect Housing Prices?</dc:title>
  <dc:creator>Hillis, Holly</dc:creator>
  <cp:lastModifiedBy>Hillis, Holly</cp:lastModifiedBy>
  <cp:revision>2</cp:revision>
  <dcterms:created xsi:type="dcterms:W3CDTF">2023-12-13T15:33:27Z</dcterms:created>
  <dcterms:modified xsi:type="dcterms:W3CDTF">2023-12-14T13:31:43Z</dcterms:modified>
</cp:coreProperties>
</file>